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64" r:id="rId16"/>
    <p:sldId id="274" r:id="rId17"/>
    <p:sldId id="273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8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2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95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0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1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42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50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3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78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7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0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02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96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77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96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49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61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6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8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7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227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28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8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45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8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29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6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8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mes-Wilde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UoT3vAQS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5466017"/>
              </p:ext>
            </p:extLst>
          </p:nvPr>
        </p:nvGraphicFramePr>
        <p:xfrm>
          <a:off x="311700" y="343357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1A5C77-67E9-4621-A23C-14F7C079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25" y="1089226"/>
            <a:ext cx="2687323" cy="21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08332458"/>
              </p:ext>
            </p:extLst>
          </p:nvPr>
        </p:nvGraphicFramePr>
        <p:xfrm>
          <a:off x="311700" y="3433572"/>
          <a:ext cx="8520600" cy="1814469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5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D4A2A7-61E3-4BE8-9958-D6E966E5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780" y="1016862"/>
            <a:ext cx="3511716" cy="24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7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058803"/>
              </p:ext>
            </p:extLst>
          </p:nvPr>
        </p:nvGraphicFramePr>
        <p:xfrm>
          <a:off x="311700" y="2982805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3F79F4-3DC2-4DD6-B3D9-389C521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8" y="1294782"/>
            <a:ext cx="2189513" cy="1760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4F78D-07FD-489A-8D70-5AA7ED803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51" y="1017725"/>
            <a:ext cx="4650271" cy="2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53960036"/>
              </p:ext>
            </p:extLst>
          </p:nvPr>
        </p:nvGraphicFramePr>
        <p:xfrm>
          <a:off x="311700" y="2982805"/>
          <a:ext cx="8520600" cy="18135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1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invalid entry program prints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Enter number other than 1 or 2 error message and asks </a:t>
                      </a:r>
                      <a:r>
                        <a:rPr lang="en-US" sz="1100"/>
                        <a:t>for entry again</a:t>
                      </a:r>
                      <a:endParaRPr lang="en-US" sz="11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CCFE92-CD20-40FB-AD55-ED0719AB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59" y="1017725"/>
            <a:ext cx="2340858" cy="183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CFED-48E7-4600-9779-A49B2AA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43" y="1007228"/>
            <a:ext cx="2218156" cy="183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2BC1-BC98-4F6D-BAB2-102ADC32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54"/>
            <a:ext cx="7927160" cy="33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55455525"/>
              </p:ext>
            </p:extLst>
          </p:nvPr>
        </p:nvGraphicFramePr>
        <p:xfrm>
          <a:off x="311700" y="357413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D2AACE5-EDA8-4651-953F-F68BB4E5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9" y="952292"/>
            <a:ext cx="266001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4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73B3-84EC-4308-B716-FBAD5F54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8" y="1017725"/>
            <a:ext cx="7005152" cy="38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42487816"/>
              </p:ext>
            </p:extLst>
          </p:nvPr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</a:t>
                      </a:r>
                      <a:r>
                        <a:rPr lang="en-US" sz="1400"/>
                        <a:t>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85A4D1-D797-4D89-A0E9-F628F90E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24" y="2406263"/>
            <a:ext cx="4755667" cy="100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FED7-C66A-4F6B-963E-FBA2B0C3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90889"/>
            <a:ext cx="3487855" cy="1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79D25-ACBD-496C-8ED3-C6778489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1017725"/>
            <a:ext cx="6626087" cy="3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3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v3 -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AF626CD-1848-4634-9CA7-DF2D78D2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066698"/>
            <a:ext cx="2837578" cy="214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18AEE-3B6A-4155-A0D8-46769E703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202" y="1500463"/>
            <a:ext cx="4259170" cy="1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Pickup info v4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39CD6-14A2-43F4-88F7-C077C4D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373313"/>
            <a:ext cx="7720637" cy="33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v4 -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39864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blank” – goes back to input 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C2015B3-B259-4ED1-A1B1-F5B2AE69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6" y="1017725"/>
            <a:ext cx="294662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3C5F9-2028-4CB6-870B-03454EE2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1371412"/>
            <a:ext cx="7294978" cy="29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66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405338624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</a:t>
                      </a:r>
                      <a:r>
                        <a:rPr lang="en-US" sz="1400"/>
                        <a:t>for input again</a:t>
                      </a: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2703A-7D66-4FE1-AC5A-46ABB54D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42" y="1017725"/>
            <a:ext cx="1568265" cy="184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9B4F4-EBA3-475A-AA56-BABA08CA7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95" y="917534"/>
            <a:ext cx="3625505" cy="20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v2 Delivery info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1473-A77B-4664-A077-13352E57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784"/>
            <a:ext cx="8163339" cy="29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5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469105662"/>
              </p:ext>
            </p:extLst>
          </p:nvPr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3F38A9-DEB5-4F97-A71D-A19A71E2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7" y="1015033"/>
            <a:ext cx="2122717" cy="19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53243-8C67-4C11-83A1-82C0E6076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77" y="907514"/>
            <a:ext cx="2587418" cy="20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09960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75FF7C-20C7-4ECA-A56A-366193B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15" y="912985"/>
            <a:ext cx="4068416" cy="2074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8B06D-26F5-437A-83E0-CD0667C2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20" y="1034407"/>
            <a:ext cx="2098252" cy="1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1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(Trello screenshot)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E2F54-9114-44F3-AF8D-C13FA3A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8520600" cy="34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2514294"/>
              </p:ext>
            </p:extLst>
          </p:nvPr>
        </p:nvGraphicFramePr>
        <p:xfrm>
          <a:off x="311700" y="3945718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9A9A193-AC45-4CFA-AD1A-9F1DC093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4" y="2018906"/>
            <a:ext cx="4769704" cy="177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4677-A461-417F-924F-BF12A9F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0" y="1173789"/>
            <a:ext cx="4115696" cy="2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v2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086-1816-449A-A991-785E6B350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0" y="1457738"/>
            <a:ext cx="8842200" cy="28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6964-98A4-4E43-BCD2-335986841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65AB6-0001-49F8-8E8C-C351619B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1732"/>
            <a:ext cx="4929467" cy="3566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v2 -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605149192"/>
              </p:ext>
            </p:extLst>
          </p:nvPr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2C2292-8C3B-442E-98B3-52950353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1" y="1420955"/>
            <a:ext cx="4327049" cy="212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DF6C3-EEDC-4E2A-BE7F-7A66238E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50" y="1141442"/>
            <a:ext cx="4327050" cy="252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7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v3 Pizza menu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2993-D321-4526-A29E-E45FDC651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9325"/>
            <a:ext cx="8123583" cy="33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integrated into main program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6403EF-B174-480F-8C4E-6848648E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708"/>
            <a:ext cx="5403876" cy="94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22904-478D-4C5E-A3C8-F31E4ADE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75" y="1058665"/>
            <a:ext cx="3981604" cy="2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2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70871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ordering function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146A-DBE3-445A-BA84-9A6B6DD7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8819"/>
            <a:ext cx="8579771" cy="35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6 Pizza ordering function v1 - Test Plan (?and screenshot)</a:t>
            </a:r>
            <a:endParaRPr sz="2400"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945718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numbers, pizzas and prices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With price formatted to 2 decimal places and dollar sign. Menu starts at 1.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05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EA631-72C8-4F26-8193-89F3F3A4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4" y="1017725"/>
            <a:ext cx="5128522" cy="199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8BD04-E532-46BE-9C4B-5E271DE2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174" y="2859196"/>
            <a:ext cx="6042992" cy="228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AF6CA-6261-4413-9907-9291A5B5D039}"/>
              </a:ext>
            </a:extLst>
          </p:cNvPr>
          <p:cNvSpPr txBox="1"/>
          <p:nvPr/>
        </p:nvSpPr>
        <p:spPr>
          <a:xfrm>
            <a:off x="5327374" y="1709125"/>
            <a:ext cx="2305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87E8-1828-4513-9D39-710E72EB0964}"/>
              </a:ext>
            </a:extLst>
          </p:cNvPr>
          <p:cNvSpPr txBox="1"/>
          <p:nvPr/>
        </p:nvSpPr>
        <p:spPr>
          <a:xfrm>
            <a:off x="1881808" y="3971886"/>
            <a:ext cx="192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  <a:endParaRPr lang="en-N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31644742"/>
              </p:ext>
            </p:extLst>
          </p:nvPr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FC6A10-9A37-4DFF-9F9C-927690A1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2" y="1017725"/>
            <a:ext cx="4572000" cy="1686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F2386-D1ED-4BDC-A76C-419418E1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2" y="2906316"/>
            <a:ext cx="6967124" cy="740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680520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F89181-857B-410D-B80F-491D68CF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62980"/>
            <a:ext cx="3440580" cy="2102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522F3-BDAB-41EE-8634-C84A268A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80" y="1588041"/>
            <a:ext cx="5201222" cy="9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92193-D72F-4909-8902-56383AC3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8" y="1197944"/>
            <a:ext cx="8098823" cy="37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A006-9CD7-4677-AA8F-7C82AB23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339182"/>
            <a:ext cx="7018250" cy="31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36190381"/>
              </p:ext>
            </p:extLst>
          </p:nvPr>
        </p:nvGraphicFramePr>
        <p:xfrm>
          <a:off x="311700" y="3433573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94188A-17BC-4895-A3AD-339186BE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516" y="1017725"/>
            <a:ext cx="2669626" cy="225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35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1089</Words>
  <Application>Microsoft Office PowerPoint</Application>
  <PresentationFormat>On-screen Show (16:9)</PresentationFormat>
  <Paragraphs>181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(?and screenshot)</vt:lpstr>
      <vt:lpstr>Component 2 version 2 - Test Plan (?and screenshot)</vt:lpstr>
      <vt:lpstr>Component 2 version 3 - Test Plan (?and screenshot)</vt:lpstr>
      <vt:lpstr>Component 2 version 4 - Test Plan (?and screenshot)</vt:lpstr>
      <vt:lpstr>Component 2 version 5 - Test Plan (?and screenshot)</vt:lpstr>
      <vt:lpstr>Component 3 Pickup info (Trello screenshot)</vt:lpstr>
      <vt:lpstr>Component 3 version 1 - Test Plan (?and screenshot)</vt:lpstr>
      <vt:lpstr>Component 3 Pickup info v2 (Trello screenshot)</vt:lpstr>
      <vt:lpstr>Component 3 v2 - Test Plan (?and screenshot)</vt:lpstr>
      <vt:lpstr>Component 3 Pickup info v3 (Trello screenshot)</vt:lpstr>
      <vt:lpstr>Component 3 v3 - Test Plan (?and screenshot)</vt:lpstr>
      <vt:lpstr>Component 3 Pickup info v4 (Trello screenshot)</vt:lpstr>
      <vt:lpstr>Component 3 v4 - Test Plan (?and screenshot)</vt:lpstr>
      <vt:lpstr>Component 4 Delivery info (Trello screenshot)</vt:lpstr>
      <vt:lpstr>Component 4 v1 - Test Plan (?and screenshot)</vt:lpstr>
      <vt:lpstr>Component 4 v2 Delivery info (Trello screenshot)</vt:lpstr>
      <vt:lpstr>Component 4 v2 - Test Plan (?and screenshot)</vt:lpstr>
      <vt:lpstr>Component 4 v2 - Test Plan (?and screenshot)</vt:lpstr>
      <vt:lpstr>Component 5 Pizza menu (Trello screenshot)</vt:lpstr>
      <vt:lpstr>Component 5 v1 - Test Plan (?and screenshot)</vt:lpstr>
      <vt:lpstr>Component 5 v2 Pizza menu (Trello screenshot)</vt:lpstr>
      <vt:lpstr>Component 5 v2 - Test Plan (?and screenshot)</vt:lpstr>
      <vt:lpstr>Component 5 v3 Pizza menu (Trello screenshot)</vt:lpstr>
      <vt:lpstr>Component 5 integrated into main program - Test Plan (?and screenshot)</vt:lpstr>
      <vt:lpstr>Component 6 Pizza ordering function (Trello screenshot)</vt:lpstr>
      <vt:lpstr>Component 6 Pizza ordering function v1 - Test Plan (?and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James Wilde</cp:lastModifiedBy>
  <cp:revision>24</cp:revision>
  <dcterms:modified xsi:type="dcterms:W3CDTF">2022-02-28T23:23:26Z</dcterms:modified>
</cp:coreProperties>
</file>